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  <p14:sldId id="257"/>
          </p14:sldIdLst>
        </p14:section>
        <p14:section name="제목 없는 구역" id="{DC430B1D-82DD-4EEB-841F-048286316453}">
          <p14:sldIdLst>
            <p14:sldId id="258"/>
            <p14:sldId id="265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>
        <p:scale>
          <a:sx n="100" d="100"/>
          <a:sy n="100" d="100"/>
        </p:scale>
        <p:origin x="23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4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0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Proffeine0327/slime-defense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ko-KR" altLang="en-US" sz="36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프로젝트 설명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게임에 적용하기 위해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연구를 목적으로 만든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기존에 알고 있었던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알고리즘에 대하여 호기심을 가지게 되었고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코드를 구현하여 성능을 비교해 보았다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090446"/>
            <a:ext cx="40425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JPS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52F751-8E3C-4A6A-846C-9468E671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28" y="122860"/>
            <a:ext cx="3411182" cy="1833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2CF4DA-F42D-4117-95F3-929AD676D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28" y="2054275"/>
            <a:ext cx="3395582" cy="182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8F313B-2394-43F3-BD76-F14ADCBA8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28" y="4052911"/>
            <a:ext cx="3597379" cy="2629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51D770-C233-4B8A-8500-6703B80EE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436" y="3879400"/>
            <a:ext cx="3373406" cy="29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8000">
              <a:schemeClr val="bg1"/>
            </a:gs>
            <a:gs pos="62000">
              <a:srgbClr val="FBF5E1"/>
            </a:gs>
            <a:gs pos="100000">
              <a:schemeClr val="accent4">
                <a:lumMod val="20000"/>
                <a:lumOff val="8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0957718" y="177963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ln w="12700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9829800" y="1073438"/>
            <a:ext cx="224244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n w="9525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8546210" y="3199239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519810" y="1761359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0135503-F1D4-48C4-9B00-B013C33627D6}"/>
              </a:ext>
            </a:extLst>
          </p:cNvPr>
          <p:cNvCxnSpPr>
            <a:cxnSpLocks/>
          </p:cNvCxnSpPr>
          <p:nvPr/>
        </p:nvCxnSpPr>
        <p:spPr>
          <a:xfrm flipH="1">
            <a:off x="119760" y="914400"/>
            <a:ext cx="1187221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9F7F12-0584-4558-9F74-58AC2BC52F0D}"/>
              </a:ext>
            </a:extLst>
          </p:cNvPr>
          <p:cNvSpPr txBox="1"/>
          <p:nvPr/>
        </p:nvSpPr>
        <p:spPr>
          <a:xfrm>
            <a:off x="417309" y="1003213"/>
            <a:ext cx="1127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8840" y="3001098"/>
            <a:ext cx="4581217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396575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120665" y="4983476"/>
            <a:ext cx="4859221" cy="153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Google Sheet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자동으로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파싱하여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Observer</a:t>
            </a:r>
            <a:r>
              <a:rPr lang="ko-KR" altLang="en-US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Batching, Occlusion culling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 사용하여 최적화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인스턴스의 생성을 위해 </a:t>
            </a:r>
            <a:r>
              <a:rPr lang="en-US" altLang="ko-KR" sz="1200" dirty="0" err="1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Buider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Pattern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6567277"/>
            <a:ext cx="4467225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1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5"/>
              </a:rPr>
              <a:t>https://github.com/Proffeine0327/slime-defense</a:t>
            </a:r>
            <a:endParaRPr lang="en-US" altLang="ko-KR" sz="11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704DB-83B0-497C-A641-916E4E3720BA}"/>
              </a:ext>
            </a:extLst>
          </p:cNvPr>
          <p:cNvSpPr txBox="1"/>
          <p:nvPr/>
        </p:nvSpPr>
        <p:spPr>
          <a:xfrm>
            <a:off x="5251099" y="497687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배운 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A2589-B85A-4508-9CEE-53E849168608}"/>
              </a:ext>
            </a:extLst>
          </p:cNvPr>
          <p:cNvSpPr txBox="1"/>
          <p:nvPr/>
        </p:nvSpPr>
        <p:spPr>
          <a:xfrm>
            <a:off x="5286373" y="5339536"/>
            <a:ext cx="589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팀원 한명이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그래픽들도 다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제가 혼자 만들었습니다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651" y="396575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8840" y="3001098"/>
            <a:ext cx="4581217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120665" y="4983476"/>
            <a:ext cx="4859221" cy="153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Google Sheet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자동으로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파싱하여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Observer</a:t>
            </a:r>
            <a:r>
              <a:rPr lang="ko-KR" altLang="en-US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pattern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Batching, Occlusion culling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 사용하여 최적화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인스턴스의 생성을 위해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6567277"/>
            <a:ext cx="4467225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https://github.com/Proffeine0327/slime-defense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704DB-83B0-497C-A641-916E4E3720BA}"/>
              </a:ext>
            </a:extLst>
          </p:cNvPr>
          <p:cNvSpPr txBox="1"/>
          <p:nvPr/>
        </p:nvSpPr>
        <p:spPr>
          <a:xfrm>
            <a:off x="5251099" y="497687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과정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A2589-B85A-4508-9CEE-53E849168608}"/>
              </a:ext>
            </a:extLst>
          </p:cNvPr>
          <p:cNvSpPr txBox="1"/>
          <p:nvPr/>
        </p:nvSpPr>
        <p:spPr>
          <a:xfrm>
            <a:off x="5286373" y="5339536"/>
            <a:ext cx="589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팀원 한명이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그래픽들도 다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제가 혼자 만들었습니다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만들기 위하여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타워 디펜스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본선에 나가는 친구를 도와주는 도우미로서 기능경기대회를 간접적으로 참여하였다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- 2.5D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구현을 위해 캐릭터에 빌보드 시스템을 적용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b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</a:b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1281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#2.5D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9791C00-1B49-4E56-8341-3E8E288EA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" r="7000"/>
          <a:stretch/>
        </p:blipFill>
        <p:spPr>
          <a:xfrm>
            <a:off x="3808220" y="65341"/>
            <a:ext cx="2605259" cy="16282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64CF5C-6329-4E4F-8A06-A7B6926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617811" y="977582"/>
            <a:ext cx="2385810" cy="14911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060294-003E-4BBB-B7D7-571B49106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117" y="2793153"/>
            <a:ext cx="3300627" cy="38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지방기능경기대회를 나가기 위하여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자동차를 업그레이드 하고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장애물을 피하여 상대보다 먼저 결승선에 도달하면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Wheel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복잡함을 해소하기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 경기대회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게임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88CB22-0D91-4F4C-854D-9C81D3BC3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r="3055"/>
          <a:stretch/>
        </p:blipFill>
        <p:spPr>
          <a:xfrm>
            <a:off x="3808220" y="204102"/>
            <a:ext cx="2902681" cy="165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2EB0B4-7C2B-483D-BB82-5DAB7AE15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" r="3983"/>
          <a:stretch/>
        </p:blipFill>
        <p:spPr>
          <a:xfrm>
            <a:off x="5077961" y="1318370"/>
            <a:ext cx="2902681" cy="1684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D778B8-86A1-4C5E-9128-92B6265F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20" y="3185144"/>
            <a:ext cx="4127412" cy="36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프로그래머와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디자이너를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Pair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짝지어서 진행하였던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강화 능력을 레퍼런스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삼아서 만든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적을 잡아서 총과 능력을 업그레이드 해서 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분까지 버티면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빠르게 완성하기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Scriptable Object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Prefab System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적극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Singleton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유연성과 결합도에 관련된 문제를 해결하기 위하여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Service Locator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 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CE817F-5260-461C-B9A5-4E8BBBAA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20" y="115862"/>
            <a:ext cx="2898253" cy="1607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5AF8CA-D0DE-4F46-A9F2-C72CCF41C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19" y="1188736"/>
            <a:ext cx="3119033" cy="1729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B01E4C-FC53-4224-9B5E-0F7AF4CC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39" y="2999670"/>
            <a:ext cx="2840384" cy="37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진행하였던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제작한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나오는 좀비들을 처치하고 아이템 박스를 부숴서 자신을 강화하며 최대한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오래 살아남는 게임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Dictionary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좀비의 행동과 수명을 관리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최적화를 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kim-jeo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D50EF6-32EA-49EE-A0DC-F1459D46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29" y="134673"/>
            <a:ext cx="1106008" cy="1956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96DC8C-1D70-4292-9F7E-58E33F75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58" y="122860"/>
            <a:ext cx="1094446" cy="1956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0A216D-2F10-4B3A-A4A0-E81449244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31" y="134673"/>
            <a:ext cx="1117450" cy="1956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9224B-C312-4E0B-BDBF-975F5D77C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05" y="2232913"/>
            <a:ext cx="2612554" cy="4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</a:p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공포게임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공략 방법 힌트를 사용자가 가진 카메라로 얻으면서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탈출하는게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목적이다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게임에서 영감을 받아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화면에 카메라로 아이템을 찍어서 얻으면 좋겠다는 생각으로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시도해본 프로젝트이다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부분을 담당하였다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57062" y="446454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게임에 더욱 공포스러운 연출을 부각하기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Shader Graph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 및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URP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진행한 프로젝트여서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URP render feature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제작하여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#Shader graph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6FF224-554B-4843-BFDC-1E474376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20" y="31638"/>
            <a:ext cx="2985804" cy="1664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3AF2C1-4D11-4C6A-9439-3F66B2A78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46" y="1285721"/>
            <a:ext cx="2791537" cy="1557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F6C105-8657-4C72-9E0A-EA8AE210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779" y="2910557"/>
            <a:ext cx="2856314" cy="39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943</Words>
  <Application>Microsoft Office PowerPoint</Application>
  <PresentationFormat>와이드스크린</PresentationFormat>
  <Paragraphs>266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326</cp:revision>
  <dcterms:created xsi:type="dcterms:W3CDTF">2024-04-10T23:02:10Z</dcterms:created>
  <dcterms:modified xsi:type="dcterms:W3CDTF">2024-06-11T06:11:32Z</dcterms:modified>
</cp:coreProperties>
</file>